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1" autoAdjust="0"/>
  </p:normalViewPr>
  <p:slideViewPr>
    <p:cSldViewPr>
      <p:cViewPr varScale="1">
        <p:scale>
          <a:sx n="68" d="100"/>
          <a:sy n="68" d="100"/>
        </p:scale>
        <p:origin x="16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B813B6-34FC-4DEC-9474-1C137B156C0B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7992AD-502E-4EBB-B326-525B61E17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20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281DD5-4337-4ED2-9BE8-3B71393E7E4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B5A1-572F-4242-B92E-1E61D7766160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3E09-3B64-4095-8515-2CDA5C1AB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A65C-5FBF-4DDD-B97B-A864AEA6DECD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8F6D-5E22-4DDD-915B-F4CD24DA8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946-5063-48B3-9AE0-62CD6733C67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75BF-C641-4652-BE1A-1BBEDA22D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7AFF-5AD9-4FB6-9873-B1328BB8628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27A1-CE42-4574-A175-6BFA87902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5BF7-590F-4700-9994-EE77F4475567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767A-62C1-4E90-AE60-141934F5C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02C3-06F7-4184-AC21-2373990BFDB9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FEE3-A1E8-4D79-B471-24CF68674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1B60-40B3-4DA1-9355-9A3A89CDC6F9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02F3-C4E1-437C-AD77-A290038A5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0B9A-9DCE-45F9-A6AA-EE360FEAC71A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EC9E-2AAD-460B-86C9-F416A8895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0A24-95F8-4A42-B9CD-3B00818A5662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5D95-1FC1-4FA4-AE1F-261332CB5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722-D43A-4A47-ADB1-172B36558DC8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1B74-2130-4B45-8BB5-BABC05A7A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4613-CD12-4E6E-BFCE-DAD9E44FF30A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9487-6CD4-4DBD-9395-DE6B24CB6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D1258-1B72-4197-9F38-4BA87120ADA2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1F4899-0B74-4DF9-A7E6-2E38081C8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%20TIM~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5889"/>
            <a:ext cx="3361382" cy="22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08520" y="2195337"/>
            <a:ext cx="9252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Секция Черлидинга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проектной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861048"/>
            <a:ext cx="92170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Башкирова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Надежда Пантелеевна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76672"/>
            <a:ext cx="48245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ГБОУ гимназия №166 Центрального района Санкт-Петербурга</a:t>
            </a:r>
          </a:p>
        </p:txBody>
      </p:sp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755576" y="5157192"/>
            <a:ext cx="813690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 высшей категории, победитель городского </a:t>
            </a:r>
          </a:p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конкурса педдостижений, награждена знаком </a:t>
            </a:r>
          </a:p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губернатора "За гуманизацию школы С-Пб."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66247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рамках проекта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6409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«Апрельские премьеры»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073" y="2131270"/>
            <a:ext cx="8362547" cy="3416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Этапы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стартовый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практический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итоговый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cs407818.vk.me/v407818721/6cc2/OkM3GvQnYmQ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227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http://cs418128.vk.me/v418128721/df7/HKt9oWgku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57563"/>
            <a:ext cx="49498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http://cs323929.vk.me/v323929721/6459/0M0xzbvuGW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44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http://cs307810.vk.me/v307810721/752e/AYA1r2232Q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7356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36556" y="188640"/>
            <a:ext cx="571041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ПРАКТИЧЕСКИЙ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-963488"/>
            <a:ext cx="12192001" cy="97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573016"/>
            <a:ext cx="7094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ИКТ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3933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Социальный проект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340768"/>
            <a:ext cx="46805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СДЮСШОР</a:t>
            </a:r>
          </a:p>
        </p:txBody>
      </p:sp>
      <p:pic>
        <p:nvPicPr>
          <p:cNvPr id="18435" name="Picture 2" descr="I:\гимназия\9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085604" cy="231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3923928" y="2924944"/>
            <a:ext cx="1152128" cy="6483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Рисунок 12" descr="7028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868863"/>
            <a:ext cx="25558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4" descr="55321-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Флаг Гимназия 16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8528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войная стрелка влево/вправо 9"/>
          <p:cNvSpPr/>
          <p:nvPr/>
        </p:nvSpPr>
        <p:spPr>
          <a:xfrm>
            <a:off x="4067944" y="5013176"/>
            <a:ext cx="1152128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1BGqj-xpO3s[1]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7164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 descr="y_6652c06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y_d9be5e6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1663"/>
            <a:ext cx="45005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IMGL0593Y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772" y="808249"/>
            <a:ext cx="7788481" cy="1210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059832" y="2348880"/>
            <a:ext cx="5256584" cy="352839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Приглашаю всех желающих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мастер-класс!</a:t>
            </a:r>
          </a:p>
        </p:txBody>
      </p:sp>
      <p:pic>
        <p:nvPicPr>
          <p:cNvPr id="21508" name="Picture 4" descr="дев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36838"/>
            <a:ext cx="3888234" cy="374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421</TotalTime>
  <Words>62</Words>
  <Application>Microsoft Office PowerPoint</Application>
  <PresentationFormat>Экран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Rustam Khamdamov</cp:lastModifiedBy>
  <cp:revision>40</cp:revision>
  <dcterms:created xsi:type="dcterms:W3CDTF">2013-11-21T04:57:27Z</dcterms:created>
  <dcterms:modified xsi:type="dcterms:W3CDTF">2017-04-05T08:53:11Z</dcterms:modified>
</cp:coreProperties>
</file>