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8" r:id="rId3"/>
    <p:sldId id="261" r:id="rId4"/>
    <p:sldId id="262" r:id="rId5"/>
    <p:sldId id="263" r:id="rId6"/>
    <p:sldId id="265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5350E3-38B0-42D7-8B28-CA5103E729F8}" v="2" dt="2020-01-29T15:02:17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устам Хамдамов" userId="47f47087-6c01-4284-8aa3-343c499a1bfc" providerId="ADAL" clId="{E25350E3-38B0-42D7-8B28-CA5103E729F8}"/>
    <pc:docChg chg="undo redo custSel modSld">
      <pc:chgData name="Рустам Хамдамов" userId="47f47087-6c01-4284-8aa3-343c499a1bfc" providerId="ADAL" clId="{E25350E3-38B0-42D7-8B28-CA5103E729F8}" dt="2020-01-29T15:02:12.022" v="4" actId="14100"/>
      <pc:docMkLst>
        <pc:docMk/>
      </pc:docMkLst>
      <pc:sldChg chg="modSp">
        <pc:chgData name="Рустам Хамдамов" userId="47f47087-6c01-4284-8aa3-343c499a1bfc" providerId="ADAL" clId="{E25350E3-38B0-42D7-8B28-CA5103E729F8}" dt="2020-01-29T15:02:12.022" v="4" actId="14100"/>
        <pc:sldMkLst>
          <pc:docMk/>
          <pc:sldMk cId="1911385264" sldId="260"/>
        </pc:sldMkLst>
        <pc:picChg chg="mod">
          <ac:chgData name="Рустам Хамдамов" userId="47f47087-6c01-4284-8aa3-343c499a1bfc" providerId="ADAL" clId="{E25350E3-38B0-42D7-8B28-CA5103E729F8}" dt="2020-01-29T15:02:12.022" v="4" actId="14100"/>
          <ac:picMkLst>
            <pc:docMk/>
            <pc:sldMk cId="1911385264" sldId="260"/>
            <ac:picMk id="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5CFA92-6BD4-4CBD-BE21-4B4D81B7D1F8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E26040-87E1-41A0-B866-B9D354154B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FA92-6BD4-4CBD-BE21-4B4D81B7D1F8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6040-87E1-41A0-B866-B9D354154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FA92-6BD4-4CBD-BE21-4B4D81B7D1F8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6040-87E1-41A0-B866-B9D354154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5CFA92-6BD4-4CBD-BE21-4B4D81B7D1F8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E26040-87E1-41A0-B866-B9D354154B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5CFA92-6BD4-4CBD-BE21-4B4D81B7D1F8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E26040-87E1-41A0-B866-B9D354154B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FA92-6BD4-4CBD-BE21-4B4D81B7D1F8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6040-87E1-41A0-B866-B9D354154BD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FA92-6BD4-4CBD-BE21-4B4D81B7D1F8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6040-87E1-41A0-B866-B9D354154BD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5CFA92-6BD4-4CBD-BE21-4B4D81B7D1F8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E26040-87E1-41A0-B866-B9D354154B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FA92-6BD4-4CBD-BE21-4B4D81B7D1F8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6040-87E1-41A0-B866-B9D354154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5CFA92-6BD4-4CBD-BE21-4B4D81B7D1F8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E26040-87E1-41A0-B866-B9D354154BD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5CFA92-6BD4-4CBD-BE21-4B4D81B7D1F8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E26040-87E1-41A0-B866-B9D354154BD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5CFA92-6BD4-4CBD-BE21-4B4D81B7D1F8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E26040-87E1-41A0-B866-B9D354154B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propowerpoint.ru/wp-content/uploads/2013/03/Raduga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18" y="22083"/>
            <a:ext cx="9150118" cy="68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totarho12.narod.ru/clipart/r/rjab/rjabin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93420" y="3135299"/>
            <a:ext cx="5774281" cy="13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масленица 2016\IMG_287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23538" cy="30446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355976" y="188640"/>
            <a:ext cx="432353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«Импровизация, как способ самовыражения в русском танце».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i="1" dirty="0"/>
              <a:t> </a:t>
            </a:r>
            <a:endParaRPr lang="ru-RU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pPr algn="r"/>
            <a:endParaRPr lang="ru-RU" i="1" dirty="0"/>
          </a:p>
          <a:p>
            <a:pPr algn="r"/>
            <a:endParaRPr lang="ru-RU" i="1" dirty="0"/>
          </a:p>
          <a:p>
            <a:pPr algn="ctr"/>
            <a:endParaRPr lang="ru-RU" i="1" dirty="0"/>
          </a:p>
          <a:p>
            <a:pPr algn="ctr"/>
            <a:r>
              <a:rPr lang="ru-RU" i="1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автор - М. А. Зонова, 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педагог доп. образования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585" y="3233272"/>
            <a:ext cx="70471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Методическая разработка</a:t>
            </a:r>
            <a:endParaRPr lang="ru-RU" sz="2400" dirty="0"/>
          </a:p>
          <a:p>
            <a:pPr algn="ctr"/>
            <a:r>
              <a:rPr lang="ru-RU" sz="2400" b="1" dirty="0"/>
              <a:t>конспект  занятия по подпрограмме </a:t>
            </a:r>
            <a:endParaRPr lang="ru-RU" sz="2400" dirty="0"/>
          </a:p>
          <a:p>
            <a:pPr algn="ctr"/>
            <a:r>
              <a:rPr lang="ru-RU" sz="2400" dirty="0"/>
              <a:t>«Русский народный танец»</a:t>
            </a:r>
          </a:p>
          <a:p>
            <a:pPr algn="ctr"/>
            <a:r>
              <a:rPr lang="ru-RU" sz="2400" dirty="0"/>
              <a:t>      комплексной образовательной программы </a:t>
            </a:r>
          </a:p>
          <a:p>
            <a:pPr algn="ctr"/>
            <a:r>
              <a:rPr lang="ru-RU" sz="2400" dirty="0"/>
              <a:t>«Живая вода».</a:t>
            </a:r>
          </a:p>
          <a:p>
            <a:pPr algn="ctr"/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1138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propowerpoint.ru/wp-content/uploads/2013/03/Raduga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18" y="22083"/>
            <a:ext cx="9150118" cy="68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totarho12.narod.ru/clipart/r/rjab/rjabin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93419" y="2631243"/>
            <a:ext cx="5774281" cy="13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esktop\Папка Марии\Картинки\картинки к ярмарке\1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13373"/>
            <a:ext cx="7290398" cy="64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7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propowerpoint.ru/wp-content/uploads/2013/03/Raduga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00" y="-27802"/>
            <a:ext cx="9150118" cy="68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totarho12.narod.ru/clipart/r/rjab/rjabin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96090" y="2696430"/>
            <a:ext cx="5774281" cy="13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истратор\Desktop\Папка Марии\Картинки\картинки к ярмарке\2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34481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3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propowerpoint.ru/wp-content/uploads/2013/03/Raduga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18" y="22083"/>
            <a:ext cx="9150118" cy="68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totarho12.narod.ru/clipart/r/rjab/rjabin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27321" y="2631243"/>
            <a:ext cx="5774281" cy="13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дминистратор\Desktop\Папка Марии\Картинки\картинки к ярмарке\3 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734481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3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propowerpoint.ru/wp-content/uploads/2013/03/Raduga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18" y="22083"/>
            <a:ext cx="9150118" cy="68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totarho12.narod.ru/clipart/r/rjab/rjabin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93419" y="2732434"/>
            <a:ext cx="5774281" cy="13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дминистратор\Desktop\Папка Марии\Картинки\картинки к ярмарке\4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27280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3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propowerpoint.ru/wp-content/uploads/2013/03/Raduga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18" y="22083"/>
            <a:ext cx="9150118" cy="68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totarho12.narod.ru/clipart/r/rjab/rjabin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93419" y="2559235"/>
            <a:ext cx="5774281" cy="13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дминистратор\Desktop\Папка Марии\Картинки\картинки к ярмарке\5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200800" cy="60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3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propowerpoint.ru/wp-content/uploads/2013/03/Raduga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18" y="0"/>
            <a:ext cx="9150118" cy="69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totarho12.narod.ru/clipart/r/rjab/rjabin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540669" y="1852837"/>
            <a:ext cx="466449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1579" y="2430625"/>
            <a:ext cx="5970117" cy="1569660"/>
          </a:xfrm>
          <a:prstGeom prst="rect">
            <a:avLst/>
          </a:prstGeom>
          <a:noFill/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Спасибо за внимание!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До скорых встреч!</a:t>
            </a:r>
          </a:p>
        </p:txBody>
      </p:sp>
      <p:pic>
        <p:nvPicPr>
          <p:cNvPr id="1026" name="Picture 2" descr="https://russianmskh.files.wordpress.com/2013/07/d181d0bed0bbd0bdd186d0b5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57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</TotalTime>
  <Words>53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Schoolbook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Рустам Хамдамов</cp:lastModifiedBy>
  <cp:revision>7</cp:revision>
  <dcterms:created xsi:type="dcterms:W3CDTF">2016-05-03T14:57:58Z</dcterms:created>
  <dcterms:modified xsi:type="dcterms:W3CDTF">2020-01-29T15:02:17Z</dcterms:modified>
</cp:coreProperties>
</file>