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7" r:id="rId4"/>
    <p:sldId id="257" r:id="rId5"/>
    <p:sldId id="270" r:id="rId6"/>
    <p:sldId id="269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8A133E-C257-4B38-B2E3-285C587CFCBA}" v="1" dt="2020-01-29T14:54:48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BEA54-EBBD-4E8A-A4F8-CBDCCEF5CA7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683B01-D764-45AC-87BE-A9B5A7FD6981}">
      <dgm:prSet phldrT="[Текст]"/>
      <dgm:spPr/>
      <dgm:t>
        <a:bodyPr/>
        <a:lstStyle/>
        <a:p>
          <a:r>
            <a:rPr lang="ru-RU" dirty="0">
              <a:solidFill>
                <a:srgbClr val="FF0000"/>
              </a:solidFill>
            </a:rPr>
            <a:t>Шаги</a:t>
          </a:r>
        </a:p>
      </dgm:t>
    </dgm:pt>
    <dgm:pt modelId="{ACA153BB-1991-4120-B718-1BD89138F8B2}" type="parTrans" cxnId="{613C1580-26D1-4A4B-B39F-59E2AF438C87}">
      <dgm:prSet/>
      <dgm:spPr/>
      <dgm:t>
        <a:bodyPr/>
        <a:lstStyle/>
        <a:p>
          <a:endParaRPr lang="ru-RU"/>
        </a:p>
      </dgm:t>
    </dgm:pt>
    <dgm:pt modelId="{BF1433F6-928D-437E-B1BE-C65CDE594A7C}" type="sibTrans" cxnId="{613C1580-26D1-4A4B-B39F-59E2AF438C87}">
      <dgm:prSet/>
      <dgm:spPr/>
      <dgm:t>
        <a:bodyPr/>
        <a:lstStyle/>
        <a:p>
          <a:endParaRPr lang="ru-RU"/>
        </a:p>
      </dgm:t>
    </dgm:pt>
    <dgm:pt modelId="{3C180F30-8A89-48AF-8CC9-8293F8B789D2}">
      <dgm:prSet phldrT="[Текст]"/>
      <dgm:spPr/>
      <dgm:t>
        <a:bodyPr/>
        <a:lstStyle/>
        <a:p>
          <a:r>
            <a:rPr lang="ru-RU" dirty="0">
              <a:solidFill>
                <a:srgbClr val="FF0000"/>
              </a:solidFill>
            </a:rPr>
            <a:t>Дроби</a:t>
          </a:r>
        </a:p>
      </dgm:t>
    </dgm:pt>
    <dgm:pt modelId="{EC00DF6B-C0B6-4EB6-AF72-A4A9A8DF9BD3}" type="parTrans" cxnId="{C8C4601E-D19B-4E63-80EE-C52C4ECC344E}">
      <dgm:prSet/>
      <dgm:spPr/>
      <dgm:t>
        <a:bodyPr/>
        <a:lstStyle/>
        <a:p>
          <a:endParaRPr lang="ru-RU"/>
        </a:p>
      </dgm:t>
    </dgm:pt>
    <dgm:pt modelId="{AB75C12B-BA15-4FA3-89EF-DF5C4D5F08FD}" type="sibTrans" cxnId="{C8C4601E-D19B-4E63-80EE-C52C4ECC344E}">
      <dgm:prSet/>
      <dgm:spPr/>
      <dgm:t>
        <a:bodyPr/>
        <a:lstStyle/>
        <a:p>
          <a:endParaRPr lang="ru-RU"/>
        </a:p>
      </dgm:t>
    </dgm:pt>
    <dgm:pt modelId="{9613D962-F6B3-481E-A55A-BF81CD9C325C}">
      <dgm:prSet phldrT="[Текст]"/>
      <dgm:spPr/>
      <dgm:t>
        <a:bodyPr/>
        <a:lstStyle/>
        <a:p>
          <a:r>
            <a:rPr lang="ru-RU" dirty="0">
              <a:solidFill>
                <a:srgbClr val="FF0000"/>
              </a:solidFill>
            </a:rPr>
            <a:t>Подскоки</a:t>
          </a:r>
        </a:p>
      </dgm:t>
    </dgm:pt>
    <dgm:pt modelId="{E46ECED3-F2D7-4831-A7B7-33079D8EFA84}" type="parTrans" cxnId="{FEB74ACF-939A-4485-B45F-AC7E1FCD2DA3}">
      <dgm:prSet/>
      <dgm:spPr/>
      <dgm:t>
        <a:bodyPr/>
        <a:lstStyle/>
        <a:p>
          <a:endParaRPr lang="ru-RU"/>
        </a:p>
      </dgm:t>
    </dgm:pt>
    <dgm:pt modelId="{5409D22A-9095-4E67-8630-13E405DCC84E}" type="sibTrans" cxnId="{FEB74ACF-939A-4485-B45F-AC7E1FCD2DA3}">
      <dgm:prSet/>
      <dgm:spPr/>
      <dgm:t>
        <a:bodyPr/>
        <a:lstStyle/>
        <a:p>
          <a:endParaRPr lang="ru-RU"/>
        </a:p>
      </dgm:t>
    </dgm:pt>
    <dgm:pt modelId="{9F477B55-6E8F-4ECA-A206-7843D29A9601}">
      <dgm:prSet phldrT="[Текст]"/>
      <dgm:spPr/>
      <dgm:t>
        <a:bodyPr/>
        <a:lstStyle/>
        <a:p>
          <a:r>
            <a:rPr lang="ru-RU" dirty="0">
              <a:solidFill>
                <a:srgbClr val="FF0000"/>
              </a:solidFill>
            </a:rPr>
            <a:t>Присядка</a:t>
          </a:r>
        </a:p>
      </dgm:t>
    </dgm:pt>
    <dgm:pt modelId="{B7D4E80C-9B2B-4A5B-8D60-5A35974C00DE}" type="parTrans" cxnId="{9B7734F6-88B3-4E67-87B1-C9E1650AE131}">
      <dgm:prSet/>
      <dgm:spPr/>
      <dgm:t>
        <a:bodyPr/>
        <a:lstStyle/>
        <a:p>
          <a:endParaRPr lang="ru-RU"/>
        </a:p>
      </dgm:t>
    </dgm:pt>
    <dgm:pt modelId="{19EDBF1D-BCDC-4F75-8701-53F313C52BAC}" type="sibTrans" cxnId="{9B7734F6-88B3-4E67-87B1-C9E1650AE131}">
      <dgm:prSet/>
      <dgm:spPr/>
      <dgm:t>
        <a:bodyPr/>
        <a:lstStyle/>
        <a:p>
          <a:endParaRPr lang="ru-RU"/>
        </a:p>
      </dgm:t>
    </dgm:pt>
    <dgm:pt modelId="{89887E54-E51B-4FB9-9310-B5835E472B63}">
      <dgm:prSet phldrT="[Текст]"/>
      <dgm:spPr/>
      <dgm:t>
        <a:bodyPr/>
        <a:lstStyle/>
        <a:p>
          <a:r>
            <a:rPr lang="ru-RU" dirty="0">
              <a:solidFill>
                <a:srgbClr val="FF0000"/>
              </a:solidFill>
            </a:rPr>
            <a:t>Поворот</a:t>
          </a:r>
        </a:p>
      </dgm:t>
    </dgm:pt>
    <dgm:pt modelId="{36171DCF-5623-4C0B-AC14-83D2B71DFD84}" type="parTrans" cxnId="{8F32FB68-E29A-4DF1-BCE3-40A4D1F4DAF9}">
      <dgm:prSet/>
      <dgm:spPr/>
      <dgm:t>
        <a:bodyPr/>
        <a:lstStyle/>
        <a:p>
          <a:endParaRPr lang="ru-RU"/>
        </a:p>
      </dgm:t>
    </dgm:pt>
    <dgm:pt modelId="{9192184D-F107-4D39-B4D1-2E738B611A65}" type="sibTrans" cxnId="{8F32FB68-E29A-4DF1-BCE3-40A4D1F4DAF9}">
      <dgm:prSet/>
      <dgm:spPr/>
      <dgm:t>
        <a:bodyPr/>
        <a:lstStyle/>
        <a:p>
          <a:endParaRPr lang="ru-RU"/>
        </a:p>
      </dgm:t>
    </dgm:pt>
    <dgm:pt modelId="{47A3DF54-AE11-41A2-80A1-6096F089E888}">
      <dgm:prSet phldrT="[Текст]"/>
      <dgm:spPr/>
      <dgm:t>
        <a:bodyPr/>
        <a:lstStyle/>
        <a:p>
          <a:r>
            <a:rPr lang="ru-RU" dirty="0">
              <a:solidFill>
                <a:srgbClr val="FF0000"/>
              </a:solidFill>
            </a:rPr>
            <a:t>Взмах</a:t>
          </a:r>
        </a:p>
      </dgm:t>
    </dgm:pt>
    <dgm:pt modelId="{706072F0-8BD0-4AEB-9863-A0904FEC05B3}" type="parTrans" cxnId="{C7DE67CF-ABD1-4F70-B852-CAEDA83A9754}">
      <dgm:prSet/>
      <dgm:spPr/>
      <dgm:t>
        <a:bodyPr/>
        <a:lstStyle/>
        <a:p>
          <a:endParaRPr lang="ru-RU"/>
        </a:p>
      </dgm:t>
    </dgm:pt>
    <dgm:pt modelId="{3BECA7F4-9B38-41C9-A03F-99F26BAC9B1F}" type="sibTrans" cxnId="{C7DE67CF-ABD1-4F70-B852-CAEDA83A9754}">
      <dgm:prSet/>
      <dgm:spPr/>
      <dgm:t>
        <a:bodyPr/>
        <a:lstStyle/>
        <a:p>
          <a:endParaRPr lang="ru-RU"/>
        </a:p>
      </dgm:t>
    </dgm:pt>
    <dgm:pt modelId="{4AB33A31-C701-4A2D-944C-3FBB866E04E7}">
      <dgm:prSet phldrT="[Текст]"/>
      <dgm:spPr/>
      <dgm:t>
        <a:bodyPr/>
        <a:lstStyle/>
        <a:p>
          <a:r>
            <a:rPr lang="ru-RU" dirty="0">
              <a:solidFill>
                <a:srgbClr val="FF0000"/>
              </a:solidFill>
            </a:rPr>
            <a:t>Хлопушка</a:t>
          </a:r>
        </a:p>
      </dgm:t>
    </dgm:pt>
    <dgm:pt modelId="{12492E6A-603F-4943-95E6-1B72CA33881C}" type="parTrans" cxnId="{00652CCE-A039-4A36-9F1D-515B4463E408}">
      <dgm:prSet/>
      <dgm:spPr/>
      <dgm:t>
        <a:bodyPr/>
        <a:lstStyle/>
        <a:p>
          <a:endParaRPr lang="ru-RU"/>
        </a:p>
      </dgm:t>
    </dgm:pt>
    <dgm:pt modelId="{91A11437-10C3-4C11-BA88-EC02CF7FE13C}" type="sibTrans" cxnId="{00652CCE-A039-4A36-9F1D-515B4463E408}">
      <dgm:prSet/>
      <dgm:spPr/>
      <dgm:t>
        <a:bodyPr/>
        <a:lstStyle/>
        <a:p>
          <a:endParaRPr lang="ru-RU"/>
        </a:p>
      </dgm:t>
    </dgm:pt>
    <dgm:pt modelId="{0EA573C4-5DFB-483D-9BBD-33DC3D3E1E1E}" type="pres">
      <dgm:prSet presAssocID="{99BBEA54-EBBD-4E8A-A4F8-CBDCCEF5CA73}" presName="diagram" presStyleCnt="0">
        <dgm:presLayoutVars>
          <dgm:dir/>
          <dgm:resizeHandles val="exact"/>
        </dgm:presLayoutVars>
      </dgm:prSet>
      <dgm:spPr/>
    </dgm:pt>
    <dgm:pt modelId="{1FD9D702-0DA2-4B6C-BF89-075164266863}" type="pres">
      <dgm:prSet presAssocID="{94683B01-D764-45AC-87BE-A9B5A7FD6981}" presName="node" presStyleLbl="node1" presStyleIdx="0" presStyleCnt="7">
        <dgm:presLayoutVars>
          <dgm:bulletEnabled val="1"/>
        </dgm:presLayoutVars>
      </dgm:prSet>
      <dgm:spPr/>
    </dgm:pt>
    <dgm:pt modelId="{36E55C6B-04D7-4138-821F-D593ECBBEC07}" type="pres">
      <dgm:prSet presAssocID="{BF1433F6-928D-437E-B1BE-C65CDE594A7C}" presName="sibTrans" presStyleCnt="0"/>
      <dgm:spPr/>
    </dgm:pt>
    <dgm:pt modelId="{797723BD-C109-4E38-B707-B3DE5B3661A2}" type="pres">
      <dgm:prSet presAssocID="{3C180F30-8A89-48AF-8CC9-8293F8B789D2}" presName="node" presStyleLbl="node1" presStyleIdx="1" presStyleCnt="7">
        <dgm:presLayoutVars>
          <dgm:bulletEnabled val="1"/>
        </dgm:presLayoutVars>
      </dgm:prSet>
      <dgm:spPr/>
    </dgm:pt>
    <dgm:pt modelId="{BA2096F4-43FE-4AFD-ADDE-6AF4521D2DED}" type="pres">
      <dgm:prSet presAssocID="{AB75C12B-BA15-4FA3-89EF-DF5C4D5F08FD}" presName="sibTrans" presStyleCnt="0"/>
      <dgm:spPr/>
    </dgm:pt>
    <dgm:pt modelId="{D2758F74-4928-4DF6-8941-0D2E5B5BABDB}" type="pres">
      <dgm:prSet presAssocID="{9613D962-F6B3-481E-A55A-BF81CD9C325C}" presName="node" presStyleLbl="node1" presStyleIdx="2" presStyleCnt="7">
        <dgm:presLayoutVars>
          <dgm:bulletEnabled val="1"/>
        </dgm:presLayoutVars>
      </dgm:prSet>
      <dgm:spPr/>
    </dgm:pt>
    <dgm:pt modelId="{36A66604-B68F-4917-8471-AE9423AD4651}" type="pres">
      <dgm:prSet presAssocID="{5409D22A-9095-4E67-8630-13E405DCC84E}" presName="sibTrans" presStyleCnt="0"/>
      <dgm:spPr/>
    </dgm:pt>
    <dgm:pt modelId="{59FC272D-BACF-4909-8C50-E10D310D6F82}" type="pres">
      <dgm:prSet presAssocID="{9F477B55-6E8F-4ECA-A206-7843D29A9601}" presName="node" presStyleLbl="node1" presStyleIdx="3" presStyleCnt="7">
        <dgm:presLayoutVars>
          <dgm:bulletEnabled val="1"/>
        </dgm:presLayoutVars>
      </dgm:prSet>
      <dgm:spPr/>
    </dgm:pt>
    <dgm:pt modelId="{C4B7AF32-F0DB-4BAE-9D9C-5392947DDDBB}" type="pres">
      <dgm:prSet presAssocID="{19EDBF1D-BCDC-4F75-8701-53F313C52BAC}" presName="sibTrans" presStyleCnt="0"/>
      <dgm:spPr/>
    </dgm:pt>
    <dgm:pt modelId="{F7CD607D-2667-4B2E-98D2-26F6A9BD037E}" type="pres">
      <dgm:prSet presAssocID="{89887E54-E51B-4FB9-9310-B5835E472B63}" presName="node" presStyleLbl="node1" presStyleIdx="4" presStyleCnt="7">
        <dgm:presLayoutVars>
          <dgm:bulletEnabled val="1"/>
        </dgm:presLayoutVars>
      </dgm:prSet>
      <dgm:spPr/>
    </dgm:pt>
    <dgm:pt modelId="{835694DB-6EDF-42DC-A31D-CBFC336AA216}" type="pres">
      <dgm:prSet presAssocID="{9192184D-F107-4D39-B4D1-2E738B611A65}" presName="sibTrans" presStyleCnt="0"/>
      <dgm:spPr/>
    </dgm:pt>
    <dgm:pt modelId="{FCF25273-44A3-4A62-92EC-55468B0BCE85}" type="pres">
      <dgm:prSet presAssocID="{47A3DF54-AE11-41A2-80A1-6096F089E888}" presName="node" presStyleLbl="node1" presStyleIdx="5" presStyleCnt="7">
        <dgm:presLayoutVars>
          <dgm:bulletEnabled val="1"/>
        </dgm:presLayoutVars>
      </dgm:prSet>
      <dgm:spPr/>
    </dgm:pt>
    <dgm:pt modelId="{48E0855B-C98D-4653-B3A9-255799453CCB}" type="pres">
      <dgm:prSet presAssocID="{3BECA7F4-9B38-41C9-A03F-99F26BAC9B1F}" presName="sibTrans" presStyleCnt="0"/>
      <dgm:spPr/>
    </dgm:pt>
    <dgm:pt modelId="{03B54189-0F94-44BE-9DC8-5FACE08F21F1}" type="pres">
      <dgm:prSet presAssocID="{4AB33A31-C701-4A2D-944C-3FBB866E04E7}" presName="node" presStyleLbl="node1" presStyleIdx="6" presStyleCnt="7">
        <dgm:presLayoutVars>
          <dgm:bulletEnabled val="1"/>
        </dgm:presLayoutVars>
      </dgm:prSet>
      <dgm:spPr/>
    </dgm:pt>
  </dgm:ptLst>
  <dgm:cxnLst>
    <dgm:cxn modelId="{C8C4601E-D19B-4E63-80EE-C52C4ECC344E}" srcId="{99BBEA54-EBBD-4E8A-A4F8-CBDCCEF5CA73}" destId="{3C180F30-8A89-48AF-8CC9-8293F8B789D2}" srcOrd="1" destOrd="0" parTransId="{EC00DF6B-C0B6-4EB6-AF72-A4A9A8DF9BD3}" sibTransId="{AB75C12B-BA15-4FA3-89EF-DF5C4D5F08FD}"/>
    <dgm:cxn modelId="{332EE83D-7694-4C6C-8C26-4897EF4E8993}" type="presOf" srcId="{4AB33A31-C701-4A2D-944C-3FBB866E04E7}" destId="{03B54189-0F94-44BE-9DC8-5FACE08F21F1}" srcOrd="0" destOrd="0" presId="urn:microsoft.com/office/officeart/2005/8/layout/default"/>
    <dgm:cxn modelId="{04D69664-C0AA-436E-B5DE-5802F588A019}" type="presOf" srcId="{99BBEA54-EBBD-4E8A-A4F8-CBDCCEF5CA73}" destId="{0EA573C4-5DFB-483D-9BBD-33DC3D3E1E1E}" srcOrd="0" destOrd="0" presId="urn:microsoft.com/office/officeart/2005/8/layout/default"/>
    <dgm:cxn modelId="{8F32FB68-E29A-4DF1-BCE3-40A4D1F4DAF9}" srcId="{99BBEA54-EBBD-4E8A-A4F8-CBDCCEF5CA73}" destId="{89887E54-E51B-4FB9-9310-B5835E472B63}" srcOrd="4" destOrd="0" parTransId="{36171DCF-5623-4C0B-AC14-83D2B71DFD84}" sibTransId="{9192184D-F107-4D39-B4D1-2E738B611A65}"/>
    <dgm:cxn modelId="{05150A59-CCB3-47E4-8BF9-6771846B0535}" type="presOf" srcId="{47A3DF54-AE11-41A2-80A1-6096F089E888}" destId="{FCF25273-44A3-4A62-92EC-55468B0BCE85}" srcOrd="0" destOrd="0" presId="urn:microsoft.com/office/officeart/2005/8/layout/default"/>
    <dgm:cxn modelId="{613C1580-26D1-4A4B-B39F-59E2AF438C87}" srcId="{99BBEA54-EBBD-4E8A-A4F8-CBDCCEF5CA73}" destId="{94683B01-D764-45AC-87BE-A9B5A7FD6981}" srcOrd="0" destOrd="0" parTransId="{ACA153BB-1991-4120-B718-1BD89138F8B2}" sibTransId="{BF1433F6-928D-437E-B1BE-C65CDE594A7C}"/>
    <dgm:cxn modelId="{36042681-74D4-4D99-AB90-D9AE96FDDF0B}" type="presOf" srcId="{89887E54-E51B-4FB9-9310-B5835E472B63}" destId="{F7CD607D-2667-4B2E-98D2-26F6A9BD037E}" srcOrd="0" destOrd="0" presId="urn:microsoft.com/office/officeart/2005/8/layout/default"/>
    <dgm:cxn modelId="{E89D9281-7D69-4457-9790-4413452C6B8C}" type="presOf" srcId="{9613D962-F6B3-481E-A55A-BF81CD9C325C}" destId="{D2758F74-4928-4DF6-8941-0D2E5B5BABDB}" srcOrd="0" destOrd="0" presId="urn:microsoft.com/office/officeart/2005/8/layout/default"/>
    <dgm:cxn modelId="{0A0B9294-0B0F-4A59-B915-621F91955A11}" type="presOf" srcId="{3C180F30-8A89-48AF-8CC9-8293F8B789D2}" destId="{797723BD-C109-4E38-B707-B3DE5B3661A2}" srcOrd="0" destOrd="0" presId="urn:microsoft.com/office/officeart/2005/8/layout/default"/>
    <dgm:cxn modelId="{FDBA05B5-1C54-4011-A264-518B602563C9}" type="presOf" srcId="{94683B01-D764-45AC-87BE-A9B5A7FD6981}" destId="{1FD9D702-0DA2-4B6C-BF89-075164266863}" srcOrd="0" destOrd="0" presId="urn:microsoft.com/office/officeart/2005/8/layout/default"/>
    <dgm:cxn modelId="{00652CCE-A039-4A36-9F1D-515B4463E408}" srcId="{99BBEA54-EBBD-4E8A-A4F8-CBDCCEF5CA73}" destId="{4AB33A31-C701-4A2D-944C-3FBB866E04E7}" srcOrd="6" destOrd="0" parTransId="{12492E6A-603F-4943-95E6-1B72CA33881C}" sibTransId="{91A11437-10C3-4C11-BA88-EC02CF7FE13C}"/>
    <dgm:cxn modelId="{C7DE67CF-ABD1-4F70-B852-CAEDA83A9754}" srcId="{99BBEA54-EBBD-4E8A-A4F8-CBDCCEF5CA73}" destId="{47A3DF54-AE11-41A2-80A1-6096F089E888}" srcOrd="5" destOrd="0" parTransId="{706072F0-8BD0-4AEB-9863-A0904FEC05B3}" sibTransId="{3BECA7F4-9B38-41C9-A03F-99F26BAC9B1F}"/>
    <dgm:cxn modelId="{FEB74ACF-939A-4485-B45F-AC7E1FCD2DA3}" srcId="{99BBEA54-EBBD-4E8A-A4F8-CBDCCEF5CA73}" destId="{9613D962-F6B3-481E-A55A-BF81CD9C325C}" srcOrd="2" destOrd="0" parTransId="{E46ECED3-F2D7-4831-A7B7-33079D8EFA84}" sibTransId="{5409D22A-9095-4E67-8630-13E405DCC84E}"/>
    <dgm:cxn modelId="{BCB66CDA-0ECD-4930-A2CB-07AA49F9A043}" type="presOf" srcId="{9F477B55-6E8F-4ECA-A206-7843D29A9601}" destId="{59FC272D-BACF-4909-8C50-E10D310D6F82}" srcOrd="0" destOrd="0" presId="urn:microsoft.com/office/officeart/2005/8/layout/default"/>
    <dgm:cxn modelId="{9B7734F6-88B3-4E67-87B1-C9E1650AE131}" srcId="{99BBEA54-EBBD-4E8A-A4F8-CBDCCEF5CA73}" destId="{9F477B55-6E8F-4ECA-A206-7843D29A9601}" srcOrd="3" destOrd="0" parTransId="{B7D4E80C-9B2B-4A5B-8D60-5A35974C00DE}" sibTransId="{19EDBF1D-BCDC-4F75-8701-53F313C52BAC}"/>
    <dgm:cxn modelId="{5D5EC66E-1397-4A81-BA46-FF0B2932D32E}" type="presParOf" srcId="{0EA573C4-5DFB-483D-9BBD-33DC3D3E1E1E}" destId="{1FD9D702-0DA2-4B6C-BF89-075164266863}" srcOrd="0" destOrd="0" presId="urn:microsoft.com/office/officeart/2005/8/layout/default"/>
    <dgm:cxn modelId="{7762324C-DEAA-43E2-A9CA-A41436A126A6}" type="presParOf" srcId="{0EA573C4-5DFB-483D-9BBD-33DC3D3E1E1E}" destId="{36E55C6B-04D7-4138-821F-D593ECBBEC07}" srcOrd="1" destOrd="0" presId="urn:microsoft.com/office/officeart/2005/8/layout/default"/>
    <dgm:cxn modelId="{4A5030D8-4474-468D-84D5-96E857F1E833}" type="presParOf" srcId="{0EA573C4-5DFB-483D-9BBD-33DC3D3E1E1E}" destId="{797723BD-C109-4E38-B707-B3DE5B3661A2}" srcOrd="2" destOrd="0" presId="urn:microsoft.com/office/officeart/2005/8/layout/default"/>
    <dgm:cxn modelId="{727ADA95-212F-4D42-A4C5-469BF99675E9}" type="presParOf" srcId="{0EA573C4-5DFB-483D-9BBD-33DC3D3E1E1E}" destId="{BA2096F4-43FE-4AFD-ADDE-6AF4521D2DED}" srcOrd="3" destOrd="0" presId="urn:microsoft.com/office/officeart/2005/8/layout/default"/>
    <dgm:cxn modelId="{D27E2392-59E7-4C53-B3F8-CAB95E7FE495}" type="presParOf" srcId="{0EA573C4-5DFB-483D-9BBD-33DC3D3E1E1E}" destId="{D2758F74-4928-4DF6-8941-0D2E5B5BABDB}" srcOrd="4" destOrd="0" presId="urn:microsoft.com/office/officeart/2005/8/layout/default"/>
    <dgm:cxn modelId="{B78D0E3A-BE8F-4FC3-A6BB-B4C84CDD0DCA}" type="presParOf" srcId="{0EA573C4-5DFB-483D-9BBD-33DC3D3E1E1E}" destId="{36A66604-B68F-4917-8471-AE9423AD4651}" srcOrd="5" destOrd="0" presId="urn:microsoft.com/office/officeart/2005/8/layout/default"/>
    <dgm:cxn modelId="{6BC41C30-A6AA-4FF9-9419-421DB2042BF6}" type="presParOf" srcId="{0EA573C4-5DFB-483D-9BBD-33DC3D3E1E1E}" destId="{59FC272D-BACF-4909-8C50-E10D310D6F82}" srcOrd="6" destOrd="0" presId="urn:microsoft.com/office/officeart/2005/8/layout/default"/>
    <dgm:cxn modelId="{E87122D1-CB09-42CB-A33F-32E65911DD03}" type="presParOf" srcId="{0EA573C4-5DFB-483D-9BBD-33DC3D3E1E1E}" destId="{C4B7AF32-F0DB-4BAE-9D9C-5392947DDDBB}" srcOrd="7" destOrd="0" presId="urn:microsoft.com/office/officeart/2005/8/layout/default"/>
    <dgm:cxn modelId="{0E499242-5749-40B3-A86F-79EA9FCD6FA1}" type="presParOf" srcId="{0EA573C4-5DFB-483D-9BBD-33DC3D3E1E1E}" destId="{F7CD607D-2667-4B2E-98D2-26F6A9BD037E}" srcOrd="8" destOrd="0" presId="urn:microsoft.com/office/officeart/2005/8/layout/default"/>
    <dgm:cxn modelId="{3DE772B3-739D-494B-BF70-B763281E218E}" type="presParOf" srcId="{0EA573C4-5DFB-483D-9BBD-33DC3D3E1E1E}" destId="{835694DB-6EDF-42DC-A31D-CBFC336AA216}" srcOrd="9" destOrd="0" presId="urn:microsoft.com/office/officeart/2005/8/layout/default"/>
    <dgm:cxn modelId="{F18CEBED-09E1-4363-9971-1244D1844EE5}" type="presParOf" srcId="{0EA573C4-5DFB-483D-9BBD-33DC3D3E1E1E}" destId="{FCF25273-44A3-4A62-92EC-55468B0BCE85}" srcOrd="10" destOrd="0" presId="urn:microsoft.com/office/officeart/2005/8/layout/default"/>
    <dgm:cxn modelId="{7CD83BDB-5181-4493-9FCD-2A037FDCD9F8}" type="presParOf" srcId="{0EA573C4-5DFB-483D-9BBD-33DC3D3E1E1E}" destId="{48E0855B-C98D-4653-B3A9-255799453CCB}" srcOrd="11" destOrd="0" presId="urn:microsoft.com/office/officeart/2005/8/layout/default"/>
    <dgm:cxn modelId="{7380B2EB-8530-459D-A9D8-3312F7503D58}" type="presParOf" srcId="{0EA573C4-5DFB-483D-9BBD-33DC3D3E1E1E}" destId="{03B54189-0F94-44BE-9DC8-5FACE08F21F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9D702-0DA2-4B6C-BF89-075164266863}">
      <dsp:nvSpPr>
        <dsp:cNvPr id="0" name=""/>
        <dsp:cNvSpPr/>
      </dsp:nvSpPr>
      <dsp:spPr>
        <a:xfrm>
          <a:off x="0" y="509572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>
              <a:solidFill>
                <a:srgbClr val="FF0000"/>
              </a:solidFill>
            </a:rPr>
            <a:t>Шаги</a:t>
          </a:r>
        </a:p>
      </dsp:txBody>
      <dsp:txXfrm>
        <a:off x="0" y="509572"/>
        <a:ext cx="2539999" cy="1524000"/>
      </dsp:txXfrm>
    </dsp:sp>
    <dsp:sp modelId="{797723BD-C109-4E38-B707-B3DE5B3661A2}">
      <dsp:nvSpPr>
        <dsp:cNvPr id="0" name=""/>
        <dsp:cNvSpPr/>
      </dsp:nvSpPr>
      <dsp:spPr>
        <a:xfrm>
          <a:off x="2794000" y="509572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>
              <a:solidFill>
                <a:srgbClr val="FF0000"/>
              </a:solidFill>
            </a:rPr>
            <a:t>Дроби</a:t>
          </a:r>
        </a:p>
      </dsp:txBody>
      <dsp:txXfrm>
        <a:off x="2794000" y="509572"/>
        <a:ext cx="2539999" cy="1524000"/>
      </dsp:txXfrm>
    </dsp:sp>
    <dsp:sp modelId="{D2758F74-4928-4DF6-8941-0D2E5B5BABDB}">
      <dsp:nvSpPr>
        <dsp:cNvPr id="0" name=""/>
        <dsp:cNvSpPr/>
      </dsp:nvSpPr>
      <dsp:spPr>
        <a:xfrm>
          <a:off x="5587999" y="509572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>
              <a:solidFill>
                <a:srgbClr val="FF0000"/>
              </a:solidFill>
            </a:rPr>
            <a:t>Подскоки</a:t>
          </a:r>
        </a:p>
      </dsp:txBody>
      <dsp:txXfrm>
        <a:off x="5587999" y="509572"/>
        <a:ext cx="2539999" cy="1524000"/>
      </dsp:txXfrm>
    </dsp:sp>
    <dsp:sp modelId="{59FC272D-BACF-4909-8C50-E10D310D6F82}">
      <dsp:nvSpPr>
        <dsp:cNvPr id="0" name=""/>
        <dsp:cNvSpPr/>
      </dsp:nvSpPr>
      <dsp:spPr>
        <a:xfrm>
          <a:off x="0" y="228757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>
              <a:solidFill>
                <a:srgbClr val="FF0000"/>
              </a:solidFill>
            </a:rPr>
            <a:t>Присядка</a:t>
          </a:r>
        </a:p>
      </dsp:txBody>
      <dsp:txXfrm>
        <a:off x="0" y="2287573"/>
        <a:ext cx="2539999" cy="1524000"/>
      </dsp:txXfrm>
    </dsp:sp>
    <dsp:sp modelId="{F7CD607D-2667-4B2E-98D2-26F6A9BD037E}">
      <dsp:nvSpPr>
        <dsp:cNvPr id="0" name=""/>
        <dsp:cNvSpPr/>
      </dsp:nvSpPr>
      <dsp:spPr>
        <a:xfrm>
          <a:off x="2794000" y="228757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>
              <a:solidFill>
                <a:srgbClr val="FF0000"/>
              </a:solidFill>
            </a:rPr>
            <a:t>Поворот</a:t>
          </a:r>
        </a:p>
      </dsp:txBody>
      <dsp:txXfrm>
        <a:off x="2794000" y="2287573"/>
        <a:ext cx="2539999" cy="1524000"/>
      </dsp:txXfrm>
    </dsp:sp>
    <dsp:sp modelId="{FCF25273-44A3-4A62-92EC-55468B0BCE85}">
      <dsp:nvSpPr>
        <dsp:cNvPr id="0" name=""/>
        <dsp:cNvSpPr/>
      </dsp:nvSpPr>
      <dsp:spPr>
        <a:xfrm>
          <a:off x="5587999" y="228757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>
              <a:solidFill>
                <a:srgbClr val="FF0000"/>
              </a:solidFill>
            </a:rPr>
            <a:t>Взмах</a:t>
          </a:r>
        </a:p>
      </dsp:txBody>
      <dsp:txXfrm>
        <a:off x="5587999" y="2287573"/>
        <a:ext cx="2539999" cy="1524000"/>
      </dsp:txXfrm>
    </dsp:sp>
    <dsp:sp modelId="{03B54189-0F94-44BE-9DC8-5FACE08F21F1}">
      <dsp:nvSpPr>
        <dsp:cNvPr id="0" name=""/>
        <dsp:cNvSpPr/>
      </dsp:nvSpPr>
      <dsp:spPr>
        <a:xfrm>
          <a:off x="2794000" y="406557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>
              <a:solidFill>
                <a:srgbClr val="FF0000"/>
              </a:solidFill>
            </a:rPr>
            <a:t>Хлопушка</a:t>
          </a:r>
        </a:p>
      </dsp:txBody>
      <dsp:txXfrm>
        <a:off x="2794000" y="4065573"/>
        <a:ext cx="2539999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22" y="235527"/>
            <a:ext cx="2977203" cy="6396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434" y="765137"/>
            <a:ext cx="10149321" cy="7432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прилагается к Конспекту занятия </a:t>
            </a:r>
            <a:b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танцу:</a:t>
            </a:r>
            <a:br>
              <a:rPr lang="ru-RU" sz="2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1689" y="4591361"/>
            <a:ext cx="9816812" cy="165576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</a:p>
          <a:p>
            <a:pPr algn="ctr"/>
            <a:r>
              <a:rPr lang="ru-RU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«7 колен русской пляски».</a:t>
            </a:r>
            <a:br>
              <a:rPr lang="ru-RU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15010" y="5370453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80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- М. А. Зонова,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доп. образования, </a:t>
            </a:r>
          </a:p>
          <a:p>
            <a:pPr algn="r">
              <a:spcAft>
                <a:spcPts val="80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ГБУ ДО ЦВР Центрального района </a:t>
            </a:r>
          </a:p>
          <a:p>
            <a:pPr algn="r">
              <a:spcAft>
                <a:spcPts val="80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Санкт-Петербурга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0431" y="1113192"/>
            <a:ext cx="5609230" cy="349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37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52" y="175173"/>
            <a:ext cx="796339" cy="1478570"/>
          </a:xfrm>
        </p:spPr>
        <p:txBody>
          <a:bodyPr/>
          <a:lstStyle/>
          <a:p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51" y="379124"/>
            <a:ext cx="3059841" cy="647887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49487"/>
            <a:ext cx="1888391" cy="35417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52086" y="571573"/>
            <a:ext cx="44855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собака, </a:t>
            </a:r>
          </a:p>
          <a:p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козлик, </a:t>
            </a:r>
          </a:p>
          <a:p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амбар, </a:t>
            </a:r>
          </a:p>
          <a:p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земля, </a:t>
            </a:r>
          </a:p>
          <a:p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крендель, </a:t>
            </a:r>
          </a:p>
          <a:p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атрибут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7650" y="192088"/>
            <a:ext cx="305435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991" y="136404"/>
            <a:ext cx="9905998" cy="507259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произведения устного народного творчества основана на придуманных событиях. </a:t>
            </a:r>
            <a:b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213364" y="6391703"/>
            <a:ext cx="755627" cy="7733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102" name="Picture 6" descr="http://www.playing-field.ru/img/2015/052115/28471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7890" y="3343489"/>
            <a:ext cx="8333333" cy="304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21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033" y="2643750"/>
            <a:ext cx="2770495" cy="147857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" y="143597"/>
            <a:ext cx="2513041" cy="59698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766" y="289248"/>
            <a:ext cx="7049193" cy="6265949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959" y="289248"/>
            <a:ext cx="2513041" cy="596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0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8733" y="618518"/>
            <a:ext cx="5595583" cy="14785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4393" y="2249487"/>
            <a:ext cx="5390867" cy="3541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266" y="518615"/>
            <a:ext cx="857079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5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8227" y="618518"/>
            <a:ext cx="2292824" cy="14785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6347" y="2345021"/>
            <a:ext cx="2866030" cy="3541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http://i.ytimg.com/vi/fHs8ep0UBJY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148" y="578346"/>
            <a:ext cx="8838300" cy="57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7930"/>
            <a:ext cx="2153854" cy="456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54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499" y="3197945"/>
            <a:ext cx="4135271" cy="14785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2693" y="2249487"/>
            <a:ext cx="2811438" cy="3541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ttp://www.stihi.ru/pics/2015/02/28/10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1420" y="440091"/>
            <a:ext cx="8483458" cy="579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967" y="1462646"/>
            <a:ext cx="2543033" cy="539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59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62646"/>
            <a:ext cx="2543033" cy="539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209590"/>
              </p:ext>
            </p:extLst>
          </p:nvPr>
        </p:nvGraphicFramePr>
        <p:xfrm>
          <a:off x="2731222" y="157963"/>
          <a:ext cx="8128000" cy="6099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50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0114" y="3225241"/>
            <a:ext cx="2306472" cy="14785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624" y="274320"/>
            <a:ext cx="10056117" cy="6152605"/>
          </a:xfrm>
        </p:spPr>
      </p:pic>
    </p:spTree>
    <p:extLst>
      <p:ext uri="{BB962C8B-B14F-4D97-AF65-F5344CB8AC3E}">
        <p14:creationId xmlns:p14="http://schemas.microsoft.com/office/powerpoint/2010/main" val="812724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227</TotalTime>
  <Words>77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Tw Cen MT</vt:lpstr>
      <vt:lpstr>Контур</vt:lpstr>
      <vt:lpstr>Презентация прилагается к Конспекту занятия  по русскому танцу:     </vt:lpstr>
      <vt:lpstr> </vt:lpstr>
      <vt:lpstr>Сказка – это произведения устного народного творчества основана на придуманных событиях.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занятия, с использованием здоровьесберегающих технологий:</dc:title>
  <dc:creator>MASHA</dc:creator>
  <cp:lastModifiedBy>Рустам Хамдамов</cp:lastModifiedBy>
  <cp:revision>14</cp:revision>
  <dcterms:created xsi:type="dcterms:W3CDTF">2015-12-13T15:54:13Z</dcterms:created>
  <dcterms:modified xsi:type="dcterms:W3CDTF">2020-01-29T14:54:49Z</dcterms:modified>
</cp:coreProperties>
</file>